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  <p:sldId id="262" r:id="rId7"/>
    <p:sldId id="264" r:id="rId8"/>
    <p:sldId id="263" r:id="rId9"/>
    <p:sldId id="261" r:id="rId10"/>
  </p:sldIdLst>
  <p:sldSz cx="100584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10" d="100"/>
          <a:sy n="110" d="100"/>
        </p:scale>
        <p:origin x="-72" y="-72"/>
      </p:cViewPr>
      <p:guideLst>
        <p:guide orient="horz" pos="2160"/>
        <p:guide pos="31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83651" y="3973059"/>
            <a:ext cx="6044316" cy="911263"/>
          </a:xfrm>
          <a:prstGeom prst="rect">
            <a:avLst/>
          </a:prstGeom>
        </p:spPr>
        <p:txBody>
          <a:bodyPr vert="horz"/>
          <a:lstStyle>
            <a:lvl1pPr algn="l">
              <a:defRPr sz="1600" b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66282" y="1385390"/>
            <a:ext cx="6061685" cy="2507745"/>
          </a:xfrm>
          <a:prstGeom prst="rect">
            <a:avLst/>
          </a:prstGeom>
        </p:spPr>
        <p:txBody>
          <a:bodyPr vert="horz"/>
          <a:lstStyle>
            <a:lvl1pPr algn="l">
              <a:defRPr sz="44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51" y="5036000"/>
            <a:ext cx="3478248" cy="869562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88816" y="5905562"/>
            <a:ext cx="4662834" cy="9524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99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938164" y="0"/>
            <a:ext cx="5120236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48915" y="3191573"/>
            <a:ext cx="4256822" cy="760270"/>
          </a:xfrm>
          <a:prstGeom prst="rect">
            <a:avLst/>
          </a:prstGeom>
        </p:spPr>
        <p:txBody>
          <a:bodyPr vert="horz"/>
          <a:lstStyle>
            <a:lvl1pPr algn="r">
              <a:defRPr sz="1600" b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66283" y="1385390"/>
            <a:ext cx="4222086" cy="1806183"/>
          </a:xfrm>
          <a:prstGeom prst="rect">
            <a:avLst/>
          </a:prstGeom>
        </p:spPr>
        <p:txBody>
          <a:bodyPr vert="horz"/>
          <a:lstStyle>
            <a:lvl1pPr algn="r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448915" y="4093931"/>
            <a:ext cx="4239454" cy="1767226"/>
          </a:xfrm>
          <a:prstGeom prst="rect">
            <a:avLst/>
          </a:prstGeom>
        </p:spPr>
        <p:txBody>
          <a:bodyPr vert="horz"/>
          <a:lstStyle>
            <a:lvl1pPr algn="r">
              <a:lnSpc>
                <a:spcPct val="140000"/>
              </a:lnSpc>
              <a:defRPr sz="1200" baseline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2230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hoto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120236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5333394" y="3191573"/>
            <a:ext cx="4222086" cy="911263"/>
          </a:xfrm>
          <a:prstGeom prst="rect">
            <a:avLst/>
          </a:prstGeom>
        </p:spPr>
        <p:txBody>
          <a:bodyPr vert="horz"/>
          <a:lstStyle>
            <a:lvl1pPr algn="r">
              <a:defRPr sz="1600" b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5316026" y="1385391"/>
            <a:ext cx="4222086" cy="1806183"/>
          </a:xfrm>
          <a:prstGeom prst="rect">
            <a:avLst/>
          </a:prstGeom>
        </p:spPr>
        <p:txBody>
          <a:bodyPr vert="horz"/>
          <a:lstStyle>
            <a:lvl1pPr algn="r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520" y="5871876"/>
            <a:ext cx="2588708" cy="64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826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66283" y="1063398"/>
            <a:ext cx="2887635" cy="3021549"/>
          </a:xfrm>
          <a:prstGeom prst="rect">
            <a:avLst/>
          </a:prstGeom>
        </p:spPr>
        <p:txBody>
          <a:bodyPr vert="horz"/>
          <a:lstStyle>
            <a:lvl1pPr algn="r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6821910" y="1492558"/>
            <a:ext cx="2733570" cy="800864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8" hasCustomPrompt="1"/>
          </p:nvPr>
        </p:nvSpPr>
        <p:spPr>
          <a:xfrm>
            <a:off x="6821910" y="2504390"/>
            <a:ext cx="2733570" cy="3058932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9" hasCustomPrompt="1"/>
          </p:nvPr>
        </p:nvSpPr>
        <p:spPr>
          <a:xfrm>
            <a:off x="3888210" y="1492558"/>
            <a:ext cx="2733570" cy="800864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3888210" y="2504390"/>
            <a:ext cx="2733570" cy="3058932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723651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Color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66283" y="1063398"/>
            <a:ext cx="2887635" cy="3021549"/>
          </a:xfrm>
          <a:prstGeom prst="rect">
            <a:avLst/>
          </a:prstGeom>
        </p:spPr>
        <p:txBody>
          <a:bodyPr vert="horz"/>
          <a:lstStyle>
            <a:lvl1pPr algn="r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6821910" y="1492558"/>
            <a:ext cx="2733570" cy="800864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8" hasCustomPrompt="1"/>
          </p:nvPr>
        </p:nvSpPr>
        <p:spPr>
          <a:xfrm>
            <a:off x="6821910" y="2504390"/>
            <a:ext cx="2733570" cy="3058932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9" hasCustomPrompt="1"/>
          </p:nvPr>
        </p:nvSpPr>
        <p:spPr>
          <a:xfrm>
            <a:off x="3888210" y="1492558"/>
            <a:ext cx="2733570" cy="800864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3888210" y="2504390"/>
            <a:ext cx="2733570" cy="3058932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1837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83651" y="3191572"/>
            <a:ext cx="4222086" cy="911263"/>
          </a:xfrm>
          <a:prstGeom prst="rect">
            <a:avLst/>
          </a:prstGeom>
        </p:spPr>
        <p:txBody>
          <a:bodyPr vert="horz"/>
          <a:lstStyle>
            <a:lvl1pPr algn="r">
              <a:defRPr sz="1600" b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66283" y="1385390"/>
            <a:ext cx="4222086" cy="1806183"/>
          </a:xfrm>
          <a:prstGeom prst="rect">
            <a:avLst/>
          </a:prstGeom>
        </p:spPr>
        <p:txBody>
          <a:bodyPr vert="horz"/>
          <a:lstStyle>
            <a:lvl1pPr algn="r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12600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 Colo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83651" y="3191572"/>
            <a:ext cx="4222086" cy="911263"/>
          </a:xfrm>
          <a:prstGeom prst="rect">
            <a:avLst/>
          </a:prstGeom>
        </p:spPr>
        <p:txBody>
          <a:bodyPr vert="horz"/>
          <a:lstStyle>
            <a:lvl1pPr algn="r">
              <a:defRPr sz="1600" b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66283" y="1385390"/>
            <a:ext cx="4222086" cy="1806183"/>
          </a:xfrm>
          <a:prstGeom prst="rect">
            <a:avLst/>
          </a:prstGeom>
        </p:spPr>
        <p:txBody>
          <a:bodyPr vert="horz"/>
          <a:lstStyle>
            <a:lvl1pPr algn="r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03732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931251" y="931313"/>
            <a:ext cx="4554538" cy="1049048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931251" y="1980361"/>
            <a:ext cx="4554538" cy="3907439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200" baseline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66283" y="1385390"/>
            <a:ext cx="4222086" cy="1806183"/>
          </a:xfrm>
          <a:prstGeom prst="rect">
            <a:avLst/>
          </a:prstGeom>
        </p:spPr>
        <p:txBody>
          <a:bodyPr vert="horz"/>
          <a:lstStyle>
            <a:lvl1pPr algn="r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53556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931251" y="931313"/>
            <a:ext cx="4554538" cy="1049048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931251" y="1980361"/>
            <a:ext cx="4554538" cy="3907439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200" baseline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66283" y="1385390"/>
            <a:ext cx="4222086" cy="1806183"/>
          </a:xfrm>
          <a:prstGeom prst="rect">
            <a:avLst/>
          </a:prstGeom>
        </p:spPr>
        <p:txBody>
          <a:bodyPr vert="horz"/>
          <a:lstStyle>
            <a:lvl1pPr algn="r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3672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2920" y="3845275"/>
            <a:ext cx="9052560" cy="1971481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83650" y="3191572"/>
            <a:ext cx="9071829" cy="582659"/>
          </a:xfrm>
          <a:prstGeom prst="rect">
            <a:avLst/>
          </a:prstGeom>
        </p:spPr>
        <p:txBody>
          <a:bodyPr vert="horz"/>
          <a:lstStyle>
            <a:lvl1pPr algn="l">
              <a:defRPr sz="1600" b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66283" y="1385390"/>
            <a:ext cx="4222086" cy="1806183"/>
          </a:xfrm>
          <a:prstGeom prst="rect">
            <a:avLst/>
          </a:prstGeom>
        </p:spPr>
        <p:txBody>
          <a:bodyPr vert="horz"/>
          <a:lstStyle>
            <a:lvl1pPr algn="l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8500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2)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2920" y="3845275"/>
            <a:ext cx="9052560" cy="1971481"/>
          </a:xfrm>
          <a:prstGeom prst="rect">
            <a:avLst/>
          </a:prstGeom>
        </p:spPr>
        <p:txBody>
          <a:bodyPr vert="horz"/>
          <a:lstStyle>
            <a:lvl1pPr>
              <a:lnSpc>
                <a:spcPct val="140000"/>
              </a:lnSpc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83650" y="3191572"/>
            <a:ext cx="9071829" cy="582659"/>
          </a:xfrm>
          <a:prstGeom prst="rect">
            <a:avLst/>
          </a:prstGeom>
        </p:spPr>
        <p:txBody>
          <a:bodyPr vert="horz"/>
          <a:lstStyle>
            <a:lvl1pPr algn="l">
              <a:defRPr sz="1600" b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66283" y="1385390"/>
            <a:ext cx="4222086" cy="1806183"/>
          </a:xfrm>
          <a:prstGeom prst="rect">
            <a:avLst/>
          </a:prstGeom>
        </p:spPr>
        <p:txBody>
          <a:bodyPr vert="horz"/>
          <a:lstStyle>
            <a:lvl1pPr algn="l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4821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938164" y="0"/>
            <a:ext cx="5120236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83651" y="3191572"/>
            <a:ext cx="4222086" cy="911263"/>
          </a:xfrm>
          <a:prstGeom prst="rect">
            <a:avLst/>
          </a:prstGeom>
        </p:spPr>
        <p:txBody>
          <a:bodyPr vert="horz"/>
          <a:lstStyle>
            <a:lvl1pPr algn="r">
              <a:defRPr sz="1600" b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66283" y="1385390"/>
            <a:ext cx="4222086" cy="1806183"/>
          </a:xfrm>
          <a:prstGeom prst="rect">
            <a:avLst/>
          </a:prstGeom>
        </p:spPr>
        <p:txBody>
          <a:bodyPr vert="horz"/>
          <a:lstStyle>
            <a:lvl1pPr algn="r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1640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Horizont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E3F83A1C-2AFD-4142-94BC-0B8E2818B714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6356351"/>
            <a:ext cx="318516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6356351"/>
            <a:ext cx="2346960" cy="365125"/>
          </a:xfrm>
          <a:prstGeom prst="rect">
            <a:avLst/>
          </a:prstGeom>
        </p:spPr>
        <p:txBody>
          <a:bodyPr/>
          <a:lstStyle/>
          <a:p>
            <a:fld id="{5ECA4F9B-C8F0-7A43-A4E8-DE7CB014FB9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3693782" y="1135918"/>
            <a:ext cx="6364618" cy="433084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502920" y="4363268"/>
            <a:ext cx="2952969" cy="911263"/>
          </a:xfrm>
          <a:prstGeom prst="rect">
            <a:avLst/>
          </a:prstGeom>
        </p:spPr>
        <p:txBody>
          <a:bodyPr vert="horz"/>
          <a:lstStyle>
            <a:lvl1pPr algn="r">
              <a:defRPr sz="1600" b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66283" y="1385390"/>
            <a:ext cx="2970337" cy="2825826"/>
          </a:xfrm>
          <a:prstGeom prst="rect">
            <a:avLst/>
          </a:prstGeom>
        </p:spPr>
        <p:txBody>
          <a:bodyPr vert="horz"/>
          <a:lstStyle>
            <a:lvl1pPr algn="r">
              <a:defRPr sz="3600"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7409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" y="5880029"/>
            <a:ext cx="2588708" cy="64717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16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15" r="38042" b="20390"/>
          <a:stretch/>
        </p:blipFill>
        <p:spPr>
          <a:xfrm>
            <a:off x="6240200" y="0"/>
            <a:ext cx="3818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0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7" r:id="rId3"/>
    <p:sldLayoutId id="2147483650" r:id="rId4"/>
    <p:sldLayoutId id="2147483654" r:id="rId5"/>
    <p:sldLayoutId id="2147483651" r:id="rId6"/>
    <p:sldLayoutId id="2147483655" r:id="rId7"/>
    <p:sldLayoutId id="2147483652" r:id="rId8"/>
    <p:sldLayoutId id="2147483661" r:id="rId9"/>
    <p:sldLayoutId id="2147483659" r:id="rId10"/>
    <p:sldLayoutId id="2147483658" r:id="rId11"/>
    <p:sldLayoutId id="2147483653" r:id="rId12"/>
    <p:sldLayoutId id="2147483656" r:id="rId13"/>
  </p:sldLayoutIdLst>
  <p:txStyles>
    <p:titleStyle>
      <a:lvl1pPr algn="r" defTabSz="4572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457200" rtl="0" eaLnBrk="1" latinLnBrk="0" hangingPunct="1">
        <a:lnSpc>
          <a:spcPct val="140000"/>
        </a:lnSpc>
        <a:spcBef>
          <a:spcPct val="20000"/>
        </a:spcBef>
        <a:buFont typeface="Arial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THIS IS WHERE THE SUBTITLE GOES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THIS IS WHERE THE TITLE OF THE POWERPOINT GOES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639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THIS IS WHERE THE SUBTITLE GOES</a:t>
            </a:r>
          </a:p>
          <a:p>
            <a:r>
              <a:rPr lang="en-US" dirty="0" smtClean="0"/>
              <a:t> (IN ALL CAPS)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THIS IS WHERE THE SECTION TITLE GOES.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606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THIS IS WHERE THE SUBTITLE GOES</a:t>
            </a:r>
          </a:p>
          <a:p>
            <a:r>
              <a:rPr lang="en-US" dirty="0" smtClean="0"/>
              <a:t> (IN ALL CAPS).</a:t>
            </a:r>
          </a:p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>
                <a:cs typeface="News Gothic MT"/>
              </a:rPr>
              <a:t>Itatempo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rrovit</a:t>
            </a:r>
            <a:r>
              <a:rPr lang="en-US" dirty="0">
                <a:cs typeface="News Gothic MT"/>
              </a:rPr>
              <a:t> et et </a:t>
            </a:r>
            <a:r>
              <a:rPr lang="en-US" dirty="0" err="1">
                <a:cs typeface="News Gothic MT"/>
              </a:rPr>
              <a:t>imagnation</a:t>
            </a:r>
            <a:r>
              <a:rPr lang="en-US" dirty="0">
                <a:cs typeface="News Gothic MT"/>
              </a:rPr>
              <a:t> re et ad </a:t>
            </a:r>
            <a:r>
              <a:rPr lang="en-US" dirty="0" err="1">
                <a:cs typeface="News Gothic MT"/>
              </a:rPr>
              <a:t>ut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essim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rae</a:t>
            </a:r>
            <a:r>
              <a:rPr lang="en-US" dirty="0">
                <a:cs typeface="News Gothic MT"/>
              </a:rPr>
              <a:t> pre, </a:t>
            </a:r>
            <a:r>
              <a:rPr lang="en-US" dirty="0" err="1">
                <a:cs typeface="News Gothic MT"/>
              </a:rPr>
              <a:t>consequat</a:t>
            </a:r>
            <a:r>
              <a:rPr lang="en-US" dirty="0">
                <a:cs typeface="News Gothic MT"/>
              </a:rPr>
              <a:t> vent, </a:t>
            </a:r>
            <a:r>
              <a:rPr lang="en-US" dirty="0" err="1">
                <a:cs typeface="News Gothic MT"/>
              </a:rPr>
              <a:t>inciligent</a:t>
            </a:r>
            <a:r>
              <a:rPr lang="en-US" dirty="0">
                <a:cs typeface="News Gothic MT"/>
              </a:rPr>
              <a:t> la vitas </a:t>
            </a:r>
            <a:r>
              <a:rPr lang="en-US" dirty="0" err="1">
                <a:cs typeface="News Gothic MT"/>
              </a:rPr>
              <a:t>ipieniet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es</a:t>
            </a:r>
            <a:r>
              <a:rPr lang="en-US" dirty="0">
                <a:cs typeface="News Gothic MT"/>
              </a:rPr>
              <a:t> et </a:t>
            </a:r>
            <a:r>
              <a:rPr lang="en-US" dirty="0" err="1">
                <a:cs typeface="News Gothic MT"/>
              </a:rPr>
              <a:t>latet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occaboreptur</a:t>
            </a:r>
            <a:r>
              <a:rPr lang="en-US" dirty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sequiam</a:t>
            </a:r>
            <a:r>
              <a:rPr lang="en-US" dirty="0" smtClean="0">
                <a:cs typeface="News Gothic MT"/>
              </a:rPr>
              <a:t>.</a:t>
            </a:r>
          </a:p>
          <a:p>
            <a:endParaRPr lang="en-US" dirty="0" smtClean="0">
              <a:cs typeface="News Gothic MT"/>
            </a:endParaRPr>
          </a:p>
          <a:p>
            <a:r>
              <a:rPr lang="en-US" dirty="0">
                <a:cs typeface="News Gothic MT"/>
              </a:rPr>
              <a:t>E</a:t>
            </a:r>
            <a:r>
              <a:rPr lang="en-US" dirty="0" smtClean="0">
                <a:cs typeface="News Gothic MT"/>
              </a:rPr>
              <a:t>x </a:t>
            </a:r>
            <a:r>
              <a:rPr lang="en-US" dirty="0" err="1">
                <a:cs typeface="News Gothic MT"/>
              </a:rPr>
              <a:t>eatemqu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iatur</a:t>
            </a:r>
            <a:r>
              <a:rPr lang="en-US" dirty="0">
                <a:cs typeface="News Gothic MT"/>
              </a:rPr>
              <a:t>, quam </a:t>
            </a:r>
            <a:r>
              <a:rPr lang="en-US" dirty="0" err="1">
                <a:cs typeface="News Gothic MT"/>
              </a:rPr>
              <a:t>hillaborro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eos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velenda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esecerf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erchit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fugitium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que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eicilla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borehentum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iusanis</a:t>
            </a:r>
            <a:r>
              <a:rPr lang="en-US" dirty="0">
                <a:cs typeface="News Gothic MT"/>
              </a:rPr>
              <a:t> qui </a:t>
            </a:r>
            <a:r>
              <a:rPr lang="en-US" dirty="0" err="1">
                <a:cs typeface="News Gothic MT"/>
              </a:rPr>
              <a:t>te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ipsamet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que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volorecatur</a:t>
            </a:r>
            <a:r>
              <a:rPr lang="en-US" dirty="0">
                <a:cs typeface="News Gothic MT"/>
              </a:rPr>
              <a:t>? </a:t>
            </a:r>
            <a:r>
              <a:rPr lang="en-US" dirty="0" err="1">
                <a:cs typeface="News Gothic MT"/>
              </a:rPr>
              <a:t>Simporem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nis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magni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dolest</a:t>
            </a:r>
            <a:r>
              <a:rPr lang="en-US" dirty="0">
                <a:cs typeface="News Gothic MT"/>
              </a:rPr>
              <a:t>, </a:t>
            </a:r>
            <a:r>
              <a:rPr lang="en-US" dirty="0" err="1">
                <a:cs typeface="News Gothic MT"/>
              </a:rPr>
              <a:t>odicien</a:t>
            </a:r>
            <a:r>
              <a:rPr lang="en-US" dirty="0">
                <a:cs typeface="News Gothic MT"/>
              </a:rPr>
              <a:t> </a:t>
            </a:r>
            <a:r>
              <a:rPr lang="en-US" dirty="0" err="1">
                <a:cs typeface="News Gothic MT"/>
              </a:rPr>
              <a:t>iminctur</a:t>
            </a:r>
            <a:r>
              <a:rPr lang="en-US" dirty="0" smtClean="0">
                <a:cs typeface="News Gothic MT"/>
              </a:rPr>
              <a:t>?</a:t>
            </a:r>
          </a:p>
          <a:p>
            <a:endParaRPr lang="en-US" dirty="0">
              <a:cs typeface="News Gothic MT"/>
            </a:endParaRPr>
          </a:p>
          <a:p>
            <a:r>
              <a:rPr lang="en-US" dirty="0" err="1" smtClean="0"/>
              <a:t>Maion</a:t>
            </a:r>
            <a:r>
              <a:rPr lang="en-US" dirty="0" smtClean="0"/>
              <a:t> </a:t>
            </a:r>
            <a:r>
              <a:rPr lang="en-US" dirty="0" err="1" smtClean="0"/>
              <a:t>plia</a:t>
            </a:r>
            <a:r>
              <a:rPr lang="en-US" dirty="0" smtClean="0"/>
              <a:t> </a:t>
            </a:r>
            <a:r>
              <a:rPr lang="en-US" dirty="0" err="1" smtClean="0"/>
              <a:t>pratem</a:t>
            </a:r>
            <a:r>
              <a:rPr lang="en-US" dirty="0" smtClean="0"/>
              <a:t> res </a:t>
            </a:r>
            <a:r>
              <a:rPr lang="en-US" dirty="0" err="1" smtClean="0"/>
              <a:t>reriorporem</a:t>
            </a:r>
            <a:r>
              <a:rPr lang="en-US" dirty="0" smtClean="0"/>
              <a:t> qui cum et qui </a:t>
            </a:r>
            <a:r>
              <a:rPr lang="en-US" dirty="0" err="1" smtClean="0"/>
              <a:t>sunt</a:t>
            </a:r>
            <a:r>
              <a:rPr lang="en-US" dirty="0" smtClean="0"/>
              <a:t> </a:t>
            </a:r>
            <a:r>
              <a:rPr lang="en-US" dirty="0" err="1" smtClean="0"/>
              <a:t>earum</a:t>
            </a:r>
            <a:r>
              <a:rPr lang="en-US" dirty="0" smtClean="0"/>
              <a:t> </a:t>
            </a:r>
            <a:r>
              <a:rPr lang="en-US" dirty="0" err="1" smtClean="0"/>
              <a:t>laborporem</a:t>
            </a:r>
            <a:r>
              <a:rPr lang="en-US" dirty="0" smtClean="0"/>
              <a:t> </a:t>
            </a:r>
            <a:r>
              <a:rPr lang="en-US" dirty="0" err="1" smtClean="0"/>
              <a:t>namet</a:t>
            </a:r>
            <a:r>
              <a:rPr lang="en-US" dirty="0" smtClean="0"/>
              <a:t> </a:t>
            </a:r>
            <a:r>
              <a:rPr lang="en-US" dirty="0" err="1" smtClean="0"/>
              <a:t>mos</a:t>
            </a:r>
            <a:r>
              <a:rPr lang="en-US" dirty="0" smtClean="0"/>
              <a:t> cum, </a:t>
            </a:r>
            <a:r>
              <a:rPr lang="en-US" dirty="0" err="1" smtClean="0"/>
              <a:t>es</a:t>
            </a:r>
            <a:r>
              <a:rPr lang="en-US" dirty="0" smtClean="0"/>
              <a:t> sit quid </a:t>
            </a:r>
            <a:r>
              <a:rPr lang="en-US" dirty="0" err="1" smtClean="0"/>
              <a:t>eumquia</a:t>
            </a:r>
            <a:r>
              <a:rPr lang="en-US" dirty="0" smtClean="0"/>
              <a:t> </a:t>
            </a:r>
            <a:r>
              <a:rPr lang="en-US" dirty="0" err="1" smtClean="0"/>
              <a:t>sanitat</a:t>
            </a:r>
            <a:r>
              <a:rPr lang="en-US" dirty="0" smtClean="0"/>
              <a:t> </a:t>
            </a:r>
            <a:r>
              <a:rPr lang="en-US" dirty="0" err="1" smtClean="0"/>
              <a:t>omnimin</a:t>
            </a:r>
            <a:r>
              <a:rPr lang="en-US" dirty="0" smtClean="0"/>
              <a:t> </a:t>
            </a:r>
            <a:r>
              <a:rPr lang="en-US" dirty="0" err="1" smtClean="0"/>
              <a:t>veligen</a:t>
            </a:r>
            <a:r>
              <a:rPr lang="en-US" dirty="0" smtClean="0"/>
              <a:t> </a:t>
            </a:r>
            <a:r>
              <a:rPr lang="en-US" dirty="0" err="1" smtClean="0"/>
              <a:t>daerchilita</a:t>
            </a:r>
            <a:r>
              <a:rPr lang="en-US" dirty="0" smtClean="0"/>
              <a:t> con </a:t>
            </a:r>
            <a:r>
              <a:rPr lang="en-US" dirty="0" err="1" smtClean="0"/>
              <a:t>num</a:t>
            </a:r>
            <a:r>
              <a:rPr lang="en-US" dirty="0" smtClean="0"/>
              <a:t> ex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This is where the title of the slide goes.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87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>
                <a:latin typeface="News Gothic MT"/>
                <a:cs typeface="News Gothic MT"/>
              </a:rPr>
              <a:t>Itatempo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rrovit</a:t>
            </a:r>
            <a:r>
              <a:rPr lang="en-US" dirty="0">
                <a:latin typeface="News Gothic MT"/>
                <a:cs typeface="News Gothic MT"/>
              </a:rPr>
              <a:t> et et </a:t>
            </a:r>
            <a:r>
              <a:rPr lang="en-US" dirty="0" err="1">
                <a:latin typeface="News Gothic MT"/>
                <a:cs typeface="News Gothic MT"/>
              </a:rPr>
              <a:t>imagnation</a:t>
            </a:r>
            <a:r>
              <a:rPr lang="en-US" dirty="0">
                <a:latin typeface="News Gothic MT"/>
                <a:cs typeface="News Gothic MT"/>
              </a:rPr>
              <a:t> re et ad </a:t>
            </a:r>
            <a:r>
              <a:rPr lang="en-US" dirty="0" err="1">
                <a:latin typeface="News Gothic MT"/>
                <a:cs typeface="News Gothic MT"/>
              </a:rPr>
              <a:t>ut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essim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rae</a:t>
            </a:r>
            <a:r>
              <a:rPr lang="en-US" dirty="0">
                <a:latin typeface="News Gothic MT"/>
                <a:cs typeface="News Gothic MT"/>
              </a:rPr>
              <a:t> pre, </a:t>
            </a:r>
            <a:r>
              <a:rPr lang="en-US" dirty="0" err="1">
                <a:latin typeface="News Gothic MT"/>
                <a:cs typeface="News Gothic MT"/>
              </a:rPr>
              <a:t>consequat</a:t>
            </a:r>
            <a:r>
              <a:rPr lang="en-US" dirty="0">
                <a:latin typeface="News Gothic MT"/>
                <a:cs typeface="News Gothic MT"/>
              </a:rPr>
              <a:t> vent, </a:t>
            </a:r>
            <a:r>
              <a:rPr lang="en-US" dirty="0" err="1">
                <a:latin typeface="News Gothic MT"/>
                <a:cs typeface="News Gothic MT"/>
              </a:rPr>
              <a:t>inciligent</a:t>
            </a:r>
            <a:r>
              <a:rPr lang="en-US" dirty="0">
                <a:latin typeface="News Gothic MT"/>
                <a:cs typeface="News Gothic MT"/>
              </a:rPr>
              <a:t> la vitas </a:t>
            </a:r>
            <a:r>
              <a:rPr lang="en-US" dirty="0" err="1">
                <a:latin typeface="News Gothic MT"/>
                <a:cs typeface="News Gothic MT"/>
              </a:rPr>
              <a:t>ipieniet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es</a:t>
            </a:r>
            <a:r>
              <a:rPr lang="en-US" dirty="0">
                <a:latin typeface="News Gothic MT"/>
                <a:cs typeface="News Gothic MT"/>
              </a:rPr>
              <a:t> et </a:t>
            </a:r>
            <a:r>
              <a:rPr lang="en-US" dirty="0" err="1">
                <a:latin typeface="News Gothic MT"/>
                <a:cs typeface="News Gothic MT"/>
              </a:rPr>
              <a:t>latet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occaboreptur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sequiam</a:t>
            </a:r>
            <a:r>
              <a:rPr lang="en-US" dirty="0">
                <a:latin typeface="News Gothic MT"/>
                <a:cs typeface="News Gothic MT"/>
              </a:rPr>
              <a:t> ex </a:t>
            </a:r>
            <a:r>
              <a:rPr lang="en-US" dirty="0" err="1">
                <a:latin typeface="News Gothic MT"/>
                <a:cs typeface="News Gothic MT"/>
              </a:rPr>
              <a:t>eatemqu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iatur</a:t>
            </a:r>
            <a:r>
              <a:rPr lang="en-US" dirty="0">
                <a:latin typeface="News Gothic MT"/>
                <a:cs typeface="News Gothic MT"/>
              </a:rPr>
              <a:t>, quam </a:t>
            </a:r>
            <a:r>
              <a:rPr lang="en-US" dirty="0" err="1">
                <a:latin typeface="News Gothic MT"/>
                <a:cs typeface="News Gothic MT"/>
              </a:rPr>
              <a:t>hillaborro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eos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velenda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esecerf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erchit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fugitium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que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eicilla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borehentum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iusanis</a:t>
            </a:r>
            <a:r>
              <a:rPr lang="en-US" dirty="0">
                <a:latin typeface="News Gothic MT"/>
                <a:cs typeface="News Gothic MT"/>
              </a:rPr>
              <a:t> qui </a:t>
            </a:r>
            <a:r>
              <a:rPr lang="en-US" dirty="0" err="1">
                <a:latin typeface="News Gothic MT"/>
                <a:cs typeface="News Gothic MT"/>
              </a:rPr>
              <a:t>te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ipsamet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que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volorecatur</a:t>
            </a:r>
            <a:r>
              <a:rPr lang="en-US" dirty="0">
                <a:latin typeface="News Gothic MT"/>
                <a:cs typeface="News Gothic MT"/>
              </a:rPr>
              <a:t>? </a:t>
            </a:r>
            <a:r>
              <a:rPr lang="en-US" dirty="0" err="1">
                <a:latin typeface="News Gothic MT"/>
                <a:cs typeface="News Gothic MT"/>
              </a:rPr>
              <a:t>Simporem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nis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magni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dolest</a:t>
            </a:r>
            <a:r>
              <a:rPr lang="en-US" dirty="0">
                <a:latin typeface="News Gothic MT"/>
                <a:cs typeface="News Gothic MT"/>
              </a:rPr>
              <a:t>, </a:t>
            </a:r>
            <a:r>
              <a:rPr lang="en-US" dirty="0" err="1">
                <a:latin typeface="News Gothic MT"/>
                <a:cs typeface="News Gothic MT"/>
              </a:rPr>
              <a:t>odicien</a:t>
            </a:r>
            <a:r>
              <a:rPr lang="en-US" dirty="0">
                <a:latin typeface="News Gothic MT"/>
                <a:cs typeface="News Gothic MT"/>
              </a:rPr>
              <a:t> </a:t>
            </a:r>
            <a:r>
              <a:rPr lang="en-US" dirty="0" err="1">
                <a:latin typeface="News Gothic MT"/>
                <a:cs typeface="News Gothic MT"/>
              </a:rPr>
              <a:t>iminctur</a:t>
            </a:r>
            <a:r>
              <a:rPr lang="en-US" dirty="0" smtClean="0">
                <a:latin typeface="News Gothic MT"/>
                <a:cs typeface="News Gothic MT"/>
              </a:rPr>
              <a:t>?</a:t>
            </a:r>
          </a:p>
          <a:p>
            <a:r>
              <a:rPr lang="en-US" dirty="0" err="1"/>
              <a:t>Maion</a:t>
            </a:r>
            <a:r>
              <a:rPr lang="en-US" dirty="0"/>
              <a:t> </a:t>
            </a:r>
            <a:r>
              <a:rPr lang="en-US" dirty="0" err="1"/>
              <a:t>plia</a:t>
            </a:r>
            <a:r>
              <a:rPr lang="en-US" dirty="0"/>
              <a:t> </a:t>
            </a:r>
            <a:r>
              <a:rPr lang="en-US" dirty="0" err="1"/>
              <a:t>pratem</a:t>
            </a:r>
            <a:r>
              <a:rPr lang="en-US" dirty="0"/>
              <a:t> res </a:t>
            </a:r>
            <a:r>
              <a:rPr lang="en-US" dirty="0" err="1"/>
              <a:t>reriorporem</a:t>
            </a:r>
            <a:r>
              <a:rPr lang="en-US" dirty="0"/>
              <a:t> qui cum et qui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earum</a:t>
            </a:r>
            <a:r>
              <a:rPr lang="en-US" dirty="0"/>
              <a:t> </a:t>
            </a:r>
            <a:r>
              <a:rPr lang="en-US" dirty="0" err="1"/>
              <a:t>laborporem</a:t>
            </a:r>
            <a:r>
              <a:rPr lang="en-US" dirty="0"/>
              <a:t> </a:t>
            </a:r>
            <a:r>
              <a:rPr lang="en-US" dirty="0" err="1"/>
              <a:t>namet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cum, </a:t>
            </a:r>
            <a:r>
              <a:rPr lang="en-US" dirty="0" err="1"/>
              <a:t>es</a:t>
            </a:r>
            <a:r>
              <a:rPr lang="en-US" dirty="0"/>
              <a:t> sit quid </a:t>
            </a:r>
            <a:r>
              <a:rPr lang="en-US" dirty="0" err="1"/>
              <a:t>eumquia</a:t>
            </a:r>
            <a:r>
              <a:rPr lang="en-US" dirty="0"/>
              <a:t> </a:t>
            </a:r>
            <a:r>
              <a:rPr lang="en-US" dirty="0" err="1"/>
              <a:t>sanitat</a:t>
            </a:r>
            <a:r>
              <a:rPr lang="en-US" dirty="0"/>
              <a:t> </a:t>
            </a:r>
            <a:r>
              <a:rPr lang="en-US" dirty="0" err="1"/>
              <a:t>omnimin</a:t>
            </a:r>
            <a:r>
              <a:rPr lang="en-US" dirty="0"/>
              <a:t> </a:t>
            </a:r>
            <a:r>
              <a:rPr lang="en-US" dirty="0" err="1"/>
              <a:t>veligen</a:t>
            </a:r>
            <a:r>
              <a:rPr lang="en-US" dirty="0"/>
              <a:t> </a:t>
            </a:r>
            <a:r>
              <a:rPr lang="en-US" dirty="0" err="1"/>
              <a:t>daerchilita</a:t>
            </a:r>
            <a:r>
              <a:rPr lang="en-US" dirty="0"/>
              <a:t> con </a:t>
            </a:r>
            <a:r>
              <a:rPr lang="en-US" dirty="0" err="1"/>
              <a:t>num</a:t>
            </a:r>
            <a:r>
              <a:rPr lang="en-US" dirty="0"/>
              <a:t> </a:t>
            </a:r>
            <a:r>
              <a:rPr lang="en-US" dirty="0" smtClean="0"/>
              <a:t>ex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THIS IS WHERE THE SUBTITLE GOES (IN ALL CAPS).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This is where the title of the slide goes.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244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829" y="0"/>
            <a:ext cx="4898571" cy="6858000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THIS IS WHERE THE SUBTITLE GOES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This is where the title of the slide goes.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3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09"/>
            <a:ext cx="5120236" cy="6826981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THIS IS WHERE THE SUBTITLE GOES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This is where the title of the slide goes.</a:t>
            </a:r>
          </a:p>
        </p:txBody>
      </p:sp>
    </p:spTree>
    <p:extLst>
      <p:ext uri="{BB962C8B-B14F-4D97-AF65-F5344CB8AC3E}">
        <p14:creationId xmlns:p14="http://schemas.microsoft.com/office/powerpoint/2010/main" val="1266704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Fields_Entry2.JPG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5" b="4635"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THIS IS WHERE THE SUBTITLE GOES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This is where the title of the slide goes.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12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8164" y="15509"/>
            <a:ext cx="5120236" cy="6826981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THIS IS WHERE THE SUBTITLE GOES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This is where the title of the slide goes.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 smtClean="0">
                <a:cs typeface="News Gothic MT"/>
              </a:rPr>
              <a:t>Qam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hillaborro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eos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velenda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esecerf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erchit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fugitium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que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eicilla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borehentum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iusanis</a:t>
            </a:r>
            <a:r>
              <a:rPr lang="en-US" dirty="0" smtClean="0">
                <a:cs typeface="News Gothic MT"/>
              </a:rPr>
              <a:t> qui </a:t>
            </a:r>
            <a:r>
              <a:rPr lang="en-US" dirty="0" err="1" smtClean="0">
                <a:cs typeface="News Gothic MT"/>
              </a:rPr>
              <a:t>te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ipsamet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que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volorecatur</a:t>
            </a:r>
            <a:r>
              <a:rPr lang="en-US" dirty="0" smtClean="0">
                <a:cs typeface="News Gothic MT"/>
              </a:rPr>
              <a:t>? </a:t>
            </a:r>
            <a:r>
              <a:rPr lang="en-US" dirty="0" err="1" smtClean="0">
                <a:cs typeface="News Gothic MT"/>
              </a:rPr>
              <a:t>Simporem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nis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magni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dolest</a:t>
            </a:r>
            <a:r>
              <a:rPr lang="en-US" dirty="0" smtClean="0">
                <a:cs typeface="News Gothic MT"/>
              </a:rPr>
              <a:t>, </a:t>
            </a:r>
            <a:r>
              <a:rPr lang="en-US" dirty="0" err="1" smtClean="0">
                <a:cs typeface="News Gothic MT"/>
              </a:rPr>
              <a:t>odicien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iminctur</a:t>
            </a:r>
            <a:r>
              <a:rPr lang="en-US" dirty="0" smtClean="0">
                <a:cs typeface="News Gothic MT"/>
              </a:rPr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849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This is where the title of the slide goes.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THIS IS WHERE THE SUBTITLE GOES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err="1">
                <a:cs typeface="News Gothic MT"/>
              </a:rPr>
              <a:t>E</a:t>
            </a:r>
            <a:r>
              <a:rPr lang="en-US" dirty="0" err="1" smtClean="0">
                <a:cs typeface="News Gothic MT"/>
              </a:rPr>
              <a:t>atemqu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iatur</a:t>
            </a:r>
            <a:r>
              <a:rPr lang="en-US" dirty="0" smtClean="0">
                <a:cs typeface="News Gothic MT"/>
              </a:rPr>
              <a:t>, quam </a:t>
            </a:r>
            <a:r>
              <a:rPr lang="en-US" dirty="0" err="1" smtClean="0">
                <a:cs typeface="News Gothic MT"/>
              </a:rPr>
              <a:t>hillaborro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eos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velenda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esecerf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erchit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fugitium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que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eicilla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borehentum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iusanis</a:t>
            </a:r>
            <a:r>
              <a:rPr lang="en-US" dirty="0" smtClean="0">
                <a:cs typeface="News Gothic MT"/>
              </a:rPr>
              <a:t> qui </a:t>
            </a:r>
            <a:r>
              <a:rPr lang="en-US" dirty="0" err="1" smtClean="0">
                <a:cs typeface="News Gothic MT"/>
              </a:rPr>
              <a:t>te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ipsamet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que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volorecatur</a:t>
            </a:r>
            <a:r>
              <a:rPr lang="en-US" dirty="0" smtClean="0">
                <a:cs typeface="News Gothic MT"/>
              </a:rPr>
              <a:t>? </a:t>
            </a:r>
            <a:r>
              <a:rPr lang="en-US" dirty="0" err="1" smtClean="0">
                <a:cs typeface="News Gothic MT"/>
              </a:rPr>
              <a:t>Simporem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nis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magni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dolest</a:t>
            </a:r>
            <a:r>
              <a:rPr lang="en-US" dirty="0" smtClean="0">
                <a:cs typeface="News Gothic MT"/>
              </a:rPr>
              <a:t>, </a:t>
            </a:r>
            <a:r>
              <a:rPr lang="en-US" dirty="0" err="1" smtClean="0">
                <a:cs typeface="News Gothic MT"/>
              </a:rPr>
              <a:t>odicien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iminctur</a:t>
            </a:r>
            <a:r>
              <a:rPr lang="en-US" dirty="0" smtClean="0">
                <a:cs typeface="News Gothic MT"/>
              </a:rPr>
              <a:t>?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smtClean="0"/>
              <a:t>THIS IS WHERE THE SUBTITLE GOES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err="1">
                <a:cs typeface="News Gothic MT"/>
              </a:rPr>
              <a:t>Q</a:t>
            </a:r>
            <a:r>
              <a:rPr lang="en-US" dirty="0" err="1" smtClean="0">
                <a:cs typeface="News Gothic MT"/>
              </a:rPr>
              <a:t>am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hillaborro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eos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velenda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esecerf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erchit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fugitium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que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eicilla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borehentum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iusanis</a:t>
            </a:r>
            <a:r>
              <a:rPr lang="en-US" dirty="0" smtClean="0">
                <a:cs typeface="News Gothic MT"/>
              </a:rPr>
              <a:t> qui </a:t>
            </a:r>
            <a:r>
              <a:rPr lang="en-US" dirty="0" err="1" smtClean="0">
                <a:cs typeface="News Gothic MT"/>
              </a:rPr>
              <a:t>te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ipsamet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que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volorecatur</a:t>
            </a:r>
            <a:r>
              <a:rPr lang="en-US" dirty="0" smtClean="0">
                <a:cs typeface="News Gothic MT"/>
              </a:rPr>
              <a:t>? </a:t>
            </a:r>
            <a:r>
              <a:rPr lang="en-US" dirty="0" err="1" smtClean="0">
                <a:cs typeface="News Gothic MT"/>
              </a:rPr>
              <a:t>Simporem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nis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magni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dolest</a:t>
            </a:r>
            <a:r>
              <a:rPr lang="en-US" dirty="0" smtClean="0">
                <a:cs typeface="News Gothic MT"/>
              </a:rPr>
              <a:t>, </a:t>
            </a:r>
            <a:r>
              <a:rPr lang="en-US" dirty="0" err="1" smtClean="0">
                <a:cs typeface="News Gothic MT"/>
              </a:rPr>
              <a:t>odicien</a:t>
            </a:r>
            <a:r>
              <a:rPr lang="en-US" dirty="0" smtClean="0">
                <a:cs typeface="News Gothic MT"/>
              </a:rPr>
              <a:t> </a:t>
            </a:r>
            <a:r>
              <a:rPr lang="en-US" dirty="0" err="1" smtClean="0">
                <a:cs typeface="News Gothic MT"/>
              </a:rPr>
              <a:t>iminctur</a:t>
            </a:r>
            <a:r>
              <a:rPr lang="en-US" dirty="0" smtClean="0">
                <a:cs typeface="News Gothic MT"/>
              </a:rPr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28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4">
      <a:dk1>
        <a:srgbClr val="4188C8"/>
      </a:dk1>
      <a:lt1>
        <a:sysClr val="window" lastClr="FFFFFF"/>
      </a:lt1>
      <a:dk2>
        <a:srgbClr val="4188C8"/>
      </a:dk2>
      <a:lt2>
        <a:srgbClr val="FFFFFE"/>
      </a:lt2>
      <a:accent1>
        <a:srgbClr val="54467E"/>
      </a:accent1>
      <a:accent2>
        <a:srgbClr val="BCBA22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BCBA22"/>
      </a:hlink>
      <a:folHlink>
        <a:srgbClr val="797E1A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397</TotalTime>
  <Words>406</Words>
  <Application>Microsoft Office PowerPoint</Application>
  <PresentationFormat>Custom</PresentationFormat>
  <Paragraphs>32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HEADLINE GOES HERE</dc:title>
  <dc:creator>Ofisher, Allison</dc:creator>
  <cp:lastModifiedBy>Allison</cp:lastModifiedBy>
  <cp:revision>20</cp:revision>
  <dcterms:created xsi:type="dcterms:W3CDTF">2014-09-11T15:36:44Z</dcterms:created>
  <dcterms:modified xsi:type="dcterms:W3CDTF">2014-10-22T16:01:47Z</dcterms:modified>
</cp:coreProperties>
</file>

<file path=docProps/thumbnail.jpeg>
</file>